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7"/>
  </p:notesMasterIdLst>
  <p:handoutMasterIdLst>
    <p:handoutMasterId r:id="rId8"/>
  </p:handoutMasterIdLst>
  <p:sldIdLst>
    <p:sldId id="257" r:id="rId2"/>
    <p:sldId id="286" r:id="rId3"/>
    <p:sldId id="259" r:id="rId4"/>
    <p:sldId id="258" r:id="rId5"/>
    <p:sldId id="28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CA224D-9FD1-45D3-9C53-2C5BC011A7F7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CD2E1E-736E-47DB-9544-043CA732B0EB}" type="datetime1">
              <a:rPr lang="ja-JP" altLang="en-US" smtClean="0"/>
              <a:t>2021/4/26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03496EA7-3ED1-4297-A13C-24124DE2B13A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98356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39510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43930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08616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337563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1043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B4CE94-0898-4DE3-8AD0-0946AA04A64E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9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67131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B10D81-EB47-474E-AFE6-F10ABA500AD1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727894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43ECC2-B0E5-4875-9C28-6BDA7278145C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4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5138DC-E271-41C8-BE65-2AC8ADEEA4A9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26F9E0-B2BB-4E8F-A353-6B1AF083078D}" type="datetime1">
              <a:rPr lang="ja-JP" altLang="en-US" smtClean="0"/>
              <a:t>2021/4/26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6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61515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5735694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6670734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74417-D6A5-4805-B113-749635F0A52F}" type="datetime1">
              <a:rPr lang="ja-JP" altLang="en-US" noProof="0" smtClean="0"/>
              <a:t>2021/4/26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200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sobi-rokuon.co.jp/index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画像 4" descr="建物、座っている、ベンチ、側を含む画像&#10;&#10;自動生成された説明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16" r="-1" b="373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>
            <a:normAutofit/>
          </a:bodyPr>
          <a:lstStyle/>
          <a:p>
            <a:r>
              <a:rPr lang="en-US" altLang="ja-JP">
                <a:latin typeface="MS Mincho" panose="02020609040205080304" pitchFamily="17" charset="-128"/>
                <a:ea typeface="MS Mincho" panose="02020609040205080304" pitchFamily="17" charset="-128"/>
              </a:rPr>
              <a:t>Yamamoto</a:t>
            </a:r>
            <a:r>
              <a:rPr lang="ja-JP" altLang="en-US">
                <a:latin typeface="MS Mincho" panose="02020609040205080304" pitchFamily="17" charset="-128"/>
                <a:ea typeface="MS Mincho" panose="02020609040205080304" pitchFamily="17" charset="-128"/>
              </a:rPr>
              <a:t> </a:t>
            </a:r>
            <a:r>
              <a:rPr lang="en-US" altLang="ja-JP">
                <a:latin typeface="MS Mincho" panose="02020609040205080304" pitchFamily="17" charset="-128"/>
                <a:ea typeface="MS Mincho" panose="02020609040205080304" pitchFamily="17" charset="-128"/>
              </a:rPr>
              <a:t>MAKIKO</a:t>
            </a:r>
            <a:br>
              <a:rPr lang="en-US" altLang="ja-JP">
                <a:latin typeface="MS Mincho" panose="02020609040205080304" pitchFamily="17" charset="-128"/>
                <a:ea typeface="MS Mincho" panose="02020609040205080304" pitchFamily="17" charset="-128"/>
              </a:rPr>
            </a:br>
            <a:r>
              <a:rPr lang="ja-JP" altLang="en-US" sz="1800">
                <a:latin typeface="MS Mincho" panose="02020609040205080304" pitchFamily="17" charset="-128"/>
                <a:ea typeface="MS Mincho" panose="02020609040205080304" pitchFamily="17" charset="-128"/>
              </a:rPr>
              <a:t>山本 万紀子</a:t>
            </a:r>
            <a:endParaRPr lang="ja" sz="1800"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rtl="0"/>
            <a:r>
              <a:rPr lang="ja-JP" altLang="en-US"/>
              <a:t>業務経歴</a:t>
            </a:r>
            <a:endParaRPr lang="ja"/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accent2">
                <a:lumMod val="60000"/>
                <a:lumOff val="4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7D75BE9-19D3-4D76-86D4-E0A7889E9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87CBF-3B12-461C-A27E-FECCFAD2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5CED2-79C6-4AA0-A3F4-B39DFA29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2E9AD-6AE7-4172-92BA-D8AA403A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D25E6-7887-4BC4-A02E-311A11EF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071" y="1964266"/>
            <a:ext cx="6012054" cy="291166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i="1" dirty="0">
                <a:solidFill>
                  <a:schemeClr val="bg1"/>
                </a:solidFill>
                <a:latin typeface="MS Mincho" panose="02020609040205080304" pitchFamily="17" charset="-128"/>
                <a:ea typeface="MS Mincho" panose="02020609040205080304" pitchFamily="17" charset="-128"/>
              </a:rPr>
              <a:t>アンドロイドアプリ</a:t>
            </a:r>
            <a:endParaRPr lang="ja" i="1" dirty="0">
              <a:solidFill>
                <a:schemeClr val="bg1"/>
              </a:solidFill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6367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C6041CFD-1CDC-4879-B60E-6C88091E4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8" name="Picture 11">
            <a:extLst>
              <a:ext uri="{FF2B5EF4-FFF2-40B4-BE49-F238E27FC236}">
                <a16:creationId xmlns:a16="http://schemas.microsoft.com/office/drawing/2014/main" id="{DBA46762-9937-4CA8-A8D6-37938A741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ヤフオク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ja-JP" dirty="0"/>
              <a:t>2017</a:t>
            </a:r>
            <a:endParaRPr lang="en-US" dirty="0"/>
          </a:p>
        </p:txBody>
      </p:sp>
      <p:sp>
        <p:nvSpPr>
          <p:cNvPr id="5" name="サブタイトル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39" y="1418544"/>
            <a:ext cx="666750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0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accent2">
                <a:lumMod val="60000"/>
                <a:lumOff val="4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7D75BE9-19D3-4D76-86D4-E0A7889E9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87CBF-3B12-461C-A27E-FECCFAD25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5CED2-79C6-4AA0-A3F4-B39DFA297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2E9AD-6AE7-4172-92BA-D8AA403AA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D25E6-7887-4BC4-A02E-311A11EF4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071" y="1964266"/>
            <a:ext cx="6012054" cy="2911667"/>
          </a:xfrm>
        </p:spPr>
        <p:txBody>
          <a:bodyPr rtlCol="0">
            <a:normAutofit/>
          </a:bodyPr>
          <a:lstStyle/>
          <a:p>
            <a:pPr lvl="0" rtl="0"/>
            <a:r>
              <a:rPr lang="en-US" altLang="ja" i="1">
                <a:solidFill>
                  <a:schemeClr val="bg1"/>
                </a:solidFill>
                <a:latin typeface="MS Mincho" panose="02020609040205080304" pitchFamily="17" charset="-128"/>
                <a:ea typeface="MS Mincho" panose="02020609040205080304" pitchFamily="17" charset="-128"/>
              </a:rPr>
              <a:t>WEB</a:t>
            </a:r>
            <a:r>
              <a:rPr lang="ja-JP" altLang="en-US" i="1">
                <a:solidFill>
                  <a:schemeClr val="bg1"/>
                </a:solidFill>
                <a:latin typeface="MS Mincho" panose="02020609040205080304" pitchFamily="17" charset="-128"/>
                <a:ea typeface="MS Mincho" panose="02020609040205080304" pitchFamily="17" charset="-128"/>
              </a:rPr>
              <a:t>サイト</a:t>
            </a:r>
            <a:endParaRPr lang="ja" i="1">
              <a:solidFill>
                <a:schemeClr val="bg1"/>
              </a:solidFill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ja-JP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爽美録音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8B9B71-B98E-49D2-9688-9B4435161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556" y="154187"/>
            <a:ext cx="7197726" cy="4554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 dirty="0">
                <a:hlinkClick r:id="rId6"/>
              </a:rPr>
              <a:t>https://www.sobi-rokuon.co.jp/index.html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dirty="0"/>
              <a:t>2016</a:t>
            </a:r>
          </a:p>
        </p:txBody>
      </p:sp>
      <p:pic>
        <p:nvPicPr>
          <p:cNvPr id="7" name="2021-01-19_17h44_53">
            <a:hlinkClick r:id="" action="ppaction://media"/>
            <a:extLst>
              <a:ext uri="{FF2B5EF4-FFF2-40B4-BE49-F238E27FC236}">
                <a16:creationId xmlns:a16="http://schemas.microsoft.com/office/drawing/2014/main" id="{207814A8-F925-46F6-A453-4F1B89C865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94902" y="762000"/>
            <a:ext cx="836803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9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30</Words>
  <Application>Microsoft Macintosh PowerPoint</Application>
  <PresentationFormat>ワイド画面</PresentationFormat>
  <Paragraphs>9</Paragraphs>
  <Slides>5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MS Mincho</vt:lpstr>
      <vt:lpstr>Arial</vt:lpstr>
      <vt:lpstr>Calibri</vt:lpstr>
      <vt:lpstr>Calibri Light</vt:lpstr>
      <vt:lpstr>天空</vt:lpstr>
      <vt:lpstr>Yamamoto MAKIKO 山本 万紀子</vt:lpstr>
      <vt:lpstr>アンドロイドアプリ</vt:lpstr>
      <vt:lpstr>ヤフオク</vt:lpstr>
      <vt:lpstr>WEBサイト</vt:lpstr>
      <vt:lpstr>爽美録音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Yamamoto MAKIKO 山本 万紀子</dc:title>
  <dc:creator>3462</dc:creator>
  <cp:lastModifiedBy>yamamoto makiko</cp:lastModifiedBy>
  <cp:revision>18</cp:revision>
  <dcterms:created xsi:type="dcterms:W3CDTF">2021-01-19T04:19:50Z</dcterms:created>
  <dcterms:modified xsi:type="dcterms:W3CDTF">2021-04-26T13:41:28Z</dcterms:modified>
</cp:coreProperties>
</file>